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orient="horz" pos="309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309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5053b669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5053b669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5053b6691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5053b6691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5053b6691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5053b6691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5060af38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5060af38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5053b6691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5053b6691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5053b6691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5053b6691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5053b6691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5053b6691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5060af384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5060af384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59950" y="0"/>
            <a:ext cx="3635400" cy="235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Copilot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59950" y="2467375"/>
            <a:ext cx="3711300" cy="32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to </a:t>
            </a:r>
            <a:r>
              <a:rPr lang="en"/>
              <a:t>love your eventual replacemen</a:t>
            </a:r>
            <a:r>
              <a:rPr lang="en"/>
              <a:t>t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Copilot?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519225"/>
            <a:ext cx="8520600" cy="30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Large Language Model similar to ChatGPT, that has been specifically trained on public code from Github.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It is owned by Github, which is owned by Microsoft, and was created by OpenAI.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First released June 21, 2021.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main function of copilot is predictive code completion.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it do?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code, given the context of the file you’re editing.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575" y="1751900"/>
            <a:ext cx="6042851" cy="315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confession: Peter was wrong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 once doubted the usefulness of Copilot.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Dialogue from February 2022: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Andrey</a:t>
            </a:r>
            <a:r>
              <a:rPr lang="en"/>
              <a:t>: So have you heard about these new AI Pair programmers?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Peter: </a:t>
            </a:r>
            <a:r>
              <a:rPr lang="en"/>
              <a:t>Yeah - but I have doubts.  Programming is all about having a clear concept of what you’re doing.  If you don’t have a clear concept, even the greatest AI can’t help you.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Andrey</a:t>
            </a:r>
            <a:r>
              <a:rPr lang="en"/>
              <a:t>: But what about getting all the redundant lowlevel coding out of the way so you can focus on the concept?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Peter: </a:t>
            </a:r>
            <a:r>
              <a:rPr lang="en"/>
              <a:t>But good code isn’t redundant!  Good code should already be maximally compact.  Only bad code is predictable.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Peter was wrong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…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it be used?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Filling in a function body from a header: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525" y="1776425"/>
            <a:ext cx="7637348" cy="322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it be used?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Documenting a function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900" y="1679026"/>
            <a:ext cx="7839401" cy="331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it be used?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Generating code from comments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475" y="1666725"/>
            <a:ext cx="7906826" cy="3342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Donations welcome e.g. $10 to support the space rental - POS machine works now!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9558" y="1695450"/>
            <a:ext cx="3554525" cy="329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